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1" r:id="rId2"/>
    <p:sldId id="256" r:id="rId3"/>
    <p:sldId id="269" r:id="rId4"/>
    <p:sldId id="263" r:id="rId5"/>
    <p:sldId id="257" r:id="rId6"/>
    <p:sldId id="258" r:id="rId7"/>
    <p:sldId id="271" r:id="rId8"/>
    <p:sldId id="259" r:id="rId9"/>
    <p:sldId id="260" r:id="rId10"/>
    <p:sldId id="270" r:id="rId11"/>
    <p:sldId id="262" r:id="rId12"/>
    <p:sldId id="272" r:id="rId13"/>
    <p:sldId id="264" r:id="rId14"/>
    <p:sldId id="265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D7035-3FC2-494D-B5AC-37B6EBDF4A5C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A2E04-6AE0-4430-AEC6-A89BDE478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1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93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542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2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84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06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45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398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36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083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48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92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F64C6-8B72-4518-8A6D-E3811E866036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2841-635F-4616-A0B7-4D49AE234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36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2204864"/>
            <a:ext cx="69127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из опыта работы: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дидактических игр и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УМК в обучении татарскому языку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22385"/>
            <a:ext cx="79208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</a:p>
          <a:p>
            <a:pPr algn="ct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«Центр развития ребенка - детский сад №35 «Сказочная страна»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Альметьевск РТ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Региональный семинар для педагогов дошкольных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331640" y="3995678"/>
            <a:ext cx="7272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Митяева А.Н.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algn="r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МБДОУ ЦРР №35 «Сказочная страна»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год</a:t>
            </a:r>
          </a:p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Г.Альметьевск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45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703" y="332656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«Кем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Участок №2\Downloads\WhatsApp Image 2020-11-12 at 19.30.02 (2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63" y="3046352"/>
            <a:ext cx="3896883" cy="292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асток №2\Downloads\WhatsApp Image 2020-11-12 at 19.30.02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40318"/>
            <a:ext cx="2646521" cy="352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655821"/>
            <a:ext cx="74888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Цель</a:t>
            </a:r>
            <a:r>
              <a:rPr lang="ru-RU" sz="1600" dirty="0" smtClean="0"/>
              <a:t>: Закрепить </a:t>
            </a:r>
            <a:r>
              <a:rPr lang="ru-RU" sz="1600" dirty="0"/>
              <a:t>в игровой деятельности лексический минимум по обучению детей по обучению детей татарскому языку, предусмотренной учебно-методическим комплектом.</a:t>
            </a:r>
          </a:p>
          <a:p>
            <a:r>
              <a:rPr lang="ru-RU" sz="1600" dirty="0"/>
              <a:t>Задачи: -формировать умение и навыки правильно составлять предложения на татарском языке.</a:t>
            </a:r>
          </a:p>
          <a:p>
            <a:r>
              <a:rPr lang="ru-RU" sz="1600" dirty="0"/>
              <a:t>-развивать память, мышление, связанную речь, мелкую моторику рук.</a:t>
            </a:r>
          </a:p>
          <a:p>
            <a:r>
              <a:rPr lang="ru-RU" sz="1600" dirty="0"/>
              <a:t>-воспитывать интерес к изучению татарского языка.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7577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3562" y="116632"/>
            <a:ext cx="74168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тем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татарский язык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назвать главным компонентом национальной культуры, он является проводником устного народного творчества. Обучая детей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татарскому языку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саду, педагоги решают важную задачу воспитания любви, бережного отношения, уважения интереса к своей малой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родине через: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Рисунки, литературы, национального уголка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Участок №2\Desktop\портфолио\фото\IMG_20201027_1748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401" y="2060848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Участок №2\Desktop\пп\konkurs-risunkov-mecheti-200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65" y="1856692"/>
            <a:ext cx="2947516" cy="221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Участок №2\Desktop\пп\f5d7295d-6afe-4300-b0d9-0f8b6dd0a70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650" y="4455089"/>
            <a:ext cx="2051214" cy="228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89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Участок №2\Downloads\WhatsApp Image 2020-11-12 at 19.30.02 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10998"/>
            <a:ext cx="4016897" cy="301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Участок №2\Downloads\WhatsApp Image 2020-11-12 at 19.30.0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3649619" cy="486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1680" y="40466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игры, дети изучали национальную одежду и орнамент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171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260648"/>
            <a:ext cx="75608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,по обучению татарскому языку детей дошкольного возраста способствуют созданию положительного отношения  к обучению татарскому языку, улучшили  общую работоспособность , дали возможность  закрепить материал  разнообразными способами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Участок №2\Desktop\пп\im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t="2525"/>
          <a:stretch/>
        </p:blipFill>
        <p:spPr bwMode="auto">
          <a:xfrm>
            <a:off x="2195736" y="2276872"/>
            <a:ext cx="4205661" cy="348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17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4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Участок №2\Desktop\пп\detsad-6611-1443124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3" y="1266005"/>
            <a:ext cx="2915912" cy="218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332656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 в саду, дидактических игр на татарском языке, проводим различными способами ,соответствующие ФГОС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C:\Users\Участок №2\Desktop\пп\detsad-407766-154443436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9" r="5128" b="5744"/>
          <a:stretch/>
        </p:blipFill>
        <p:spPr bwMode="auto">
          <a:xfrm>
            <a:off x="4572000" y="1491889"/>
            <a:ext cx="2952328" cy="1881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Участок №2\Desktop\пп\IMG_20190524_0850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3844739"/>
            <a:ext cx="2736304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Участок №2\Desktop\пп\detsad-30004-139855583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74" y="3731727"/>
            <a:ext cx="3037670" cy="227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Участок №2\Desktop\пп\hello_html_m1b43080c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67"/>
          <a:stretch/>
        </p:blipFill>
        <p:spPr bwMode="auto">
          <a:xfrm>
            <a:off x="2915816" y="2953553"/>
            <a:ext cx="2016224" cy="132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73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Участок №2\Desktop\пп\img_user_file_59a66b3d8ba17_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" t="18586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79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4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260648"/>
            <a:ext cx="684076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УМЕЛОЕ ИСПОЛЬЗОВАНИЕ ТАКИХ ИГР: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лучшему усвоению программного материала и углублению знаний,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пополняет и расширяет словарный запас,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закрепить речевой материал в игровой форме,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мышление,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воспитывает и поддерживает у учащихся живой интерес к языку.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4937" y="3645024"/>
            <a:ext cx="7992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воспитателя сделать все возможное, чтобы заинтересовать ребенка и поддерживать его на протяжении всех лет обучения, путем использования естественной среды и разнообразия коммуникативных задач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Процесс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татарскому языку будет эффективным, если он строится с учетом возрастных особенностей детей</a:t>
            </a:r>
          </a:p>
        </p:txBody>
      </p:sp>
    </p:spTree>
    <p:extLst>
      <p:ext uri="{BB962C8B-B14F-4D97-AF65-F5344CB8AC3E}">
        <p14:creationId xmlns:p14="http://schemas.microsoft.com/office/powerpoint/2010/main" val="23553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4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39752" y="332656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134076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 СӨЙЛ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4–5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яшьлек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ə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өйр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ярд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млек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Казан 2011 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067" y="2170762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З.М.,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Вәҗиева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Л.Н., 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Тугантелдәсөйләшәбез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Методическое пособие для обучения детей 5-7 лет 2012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5067" y="2996952"/>
            <a:ext cx="7603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Шаехова </a:t>
            </a:r>
            <a: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Р.К., “Мәктәпкәчә яшьтәгеләр әлифбасына эш дәфтәре”,  Казан, “Хәтер”, </a:t>
            </a: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2011,  «</a:t>
            </a:r>
            <a: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Раз-словечко, два-словечко», Казань, «Школа», 2002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19572" y="4725144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69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1052736"/>
            <a:ext cx="67687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Данные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разработаны на основе дидактических материалов, которые используются воспитателями по обучению татарскому в дошкольных учреждениях.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Также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дидактических игр были учтены требования федерального образовательного стандарта дошкольного образования. Оформление и содержание игр соответствует возрастным особенностям детей дошкольного возраста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игры можно использовать как во время НОД воспитателями по обучению детей татарскому языку, так и воспитателями во время проведения индивидуальной и коррекционной работы по УМК с детьми в режимные моменты.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можно использовать с детьми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возрастам  от 4-7 лет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2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548680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 методический комплект включает в себя неразрывную систему, состоящую из методического пособия воспитателей, аудио-видео материалов, наглядно- демонстрационного материала, диагностических карт, тетрадей для индивидуальной работы.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4518998"/>
            <a:ext cx="3744416" cy="18623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27584" y="1707216"/>
            <a:ext cx="6624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детском саду мы используем УМК по обучению русскоязычных детей татарскому языку «Говорим по-татарски»</a:t>
            </a:r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67703" y="3084300"/>
            <a:ext cx="316835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148064" y="3096542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С ПОМОЩЬЮ ИГР МЫ ЗАКРЕПЛЯЕМ ПРОЙДЕННЫЙ МАТЕРИАЛ</a:t>
            </a:r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7544" y="2780928"/>
            <a:ext cx="3744416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27584" y="2924944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 ЕТИ ОЧЕНЬ ЛЮБЯТ ЗАНИМАТЬСЯ ПО КРАСОЧНЫМ РАБОЧИМ ТЕТРАДЯМ</a:t>
            </a:r>
          </a:p>
          <a:p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12060" y="4850869"/>
            <a:ext cx="3456384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27584" y="4573870"/>
            <a:ext cx="37444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ИГР С ИСПОЛЬЗОВАНИЕМ МАСОК ПО ПРОГРАММЕ УМК УВЛЕКАЮТ И В НЕПРИНУЖДЕННОЙ ОБСТАНОВКЕ ПОГРУЖАЕТ РЕБЕНКА В ЯЗЫКОВУЮ СРЕДУ, ГДЕ ОН ВПИТЫВАЕТ В СЕБЯ НОВУЮ ИНФОРМАЦИЮ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12060" y="4850869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ПОДДЕРЖИВАТЬ </a:t>
            </a:r>
            <a:r>
              <a:rPr lang="ru-RU" sz="1600" dirty="0"/>
              <a:t>ИНТЕРЕС НА ЗАНЯТИЯХ ПОМОГАЕТ ЯРКО И КРАСОЧНО ОФОРМЛЕННЫЙ НАГЛЯДНО - ДЕМОНСТРАЦИОННЫЙ И РАЗДАТОЧНЫЙ МАТЕРИАЛ.</a:t>
            </a:r>
          </a:p>
        </p:txBody>
      </p:sp>
    </p:spTree>
    <p:extLst>
      <p:ext uri="{BB962C8B-B14F-4D97-AF65-F5344CB8AC3E}">
        <p14:creationId xmlns:p14="http://schemas.microsoft.com/office/powerpoint/2010/main" val="250987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Участок №2\Desktop\пп\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0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11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/>
          <p:cNvSpPr/>
          <p:nvPr/>
        </p:nvSpPr>
        <p:spPr>
          <a:xfrm>
            <a:off x="395536" y="620688"/>
            <a:ext cx="4896544" cy="208823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99592" y="980728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устной и  диалогической речи. Расширение у детей словарного запаса, повторение пройденных тем.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179512" y="3068960"/>
            <a:ext cx="7648369" cy="32670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99592" y="3789040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Развивать словесно-логическое мышление, умение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классифицировать, сравнивать, обобщать, устанавливать причинно-следственные и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логические связи. Развивать зрительное восприятие. Воспитывать внимательность, умение точно следовать инструкции; целеустремлённость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62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23628" y="436665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кем? Кем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юк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Участок №2\Desktop\пп\img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1" t="8107" r="2765" b="3258"/>
          <a:stretch/>
        </p:blipFill>
        <p:spPr bwMode="auto">
          <a:xfrm>
            <a:off x="611560" y="1268760"/>
            <a:ext cx="6241144" cy="506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87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188640"/>
            <a:ext cx="65527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дидактических игр по УМК позволяет повысить качество обучения, способствует лучшему усвоению программного материала, дает возможность усваивать лексику татарского языка, закрепить речевой материал в игровой форме, поддержать интерес к языку.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1787777"/>
            <a:ext cx="75608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1.Способствовать активизации в речи детей на татарском языке по теме: «Семья», «Мои игрушки»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2.Учить ребенка составлять диалог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кем?»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3.Расширять кругозор детей</a:t>
            </a:r>
          </a:p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1.Развивать зрительное восприятие и внимание.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2.Развивать мелкую моторику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Обогащать словарь детей (использовать в активной речи слова – части паровоза: кабина, колёса, труба, окно)</a:t>
            </a:r>
          </a:p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1.Воспитать любовь и уважение к своей семье, вызывать радость, эмоции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2.Воспитывать дружеские взаимоотношения сверстников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80528" y="332656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Дидактик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“Это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что?какое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</a:p>
        </p:txBody>
      </p:sp>
      <p:pic>
        <p:nvPicPr>
          <p:cNvPr id="3074" name="Picture 2" descr="C:\Users\Участок №2\Desktop\пп\shop_items_catalog_image874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13" y="1844824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Участок №2\Desktop\пп\c50b846049409bcf642903b727e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3" y="1319998"/>
            <a:ext cx="2384992" cy="178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Участок №2\Desktop\пп\47239bf4a44ce1f315833579ea0ea86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18" y="4293095"/>
            <a:ext cx="2083795" cy="208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Участок №2\Desktop\пп\770-1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023848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Участок №2\Desktop\пп\7225.50_1_1000x10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29000"/>
            <a:ext cx="1974429" cy="197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Участок №2\Desktop\пп\1593658233_143-p-foni-dlya-prezentatsii-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476672"/>
            <a:ext cx="71287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Кем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ярата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что любит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</a:p>
          <a:p>
            <a:r>
              <a:rPr lang="ru-RU" sz="2000" dirty="0"/>
              <a:t>Цель: развивать разговорную речь детей, закреплять пройденный материал и уметь использовать в игровых ситуациях, формировать у детей потребность в общении на втором государственном </a:t>
            </a:r>
            <a:r>
              <a:rPr lang="ru-RU" sz="2000" dirty="0" smtClean="0"/>
              <a:t>языке, уметь сопоставлять предметы</a:t>
            </a:r>
          </a:p>
        </p:txBody>
      </p:sp>
      <p:pic>
        <p:nvPicPr>
          <p:cNvPr id="1026" name="Picture 2" descr="C:\Users\Участок №2\Downloads\WhatsApp Image 2020-11-12 at 19.30.01 (3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73" y="2357330"/>
            <a:ext cx="2190918" cy="292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асток №2\Downloads\WhatsApp Image 2020-11-12 at 19.30.01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12976"/>
            <a:ext cx="2316932" cy="308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Участок №2\Downloads\WhatsApp Image 2020-11-12 at 19.30.0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64904"/>
            <a:ext cx="2527630" cy="337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06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701</Words>
  <Application>Microsoft Office PowerPoint</Application>
  <PresentationFormat>Экран 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Участок №2</dc:creator>
  <cp:lastModifiedBy>Участок №2</cp:lastModifiedBy>
  <cp:revision>11</cp:revision>
  <dcterms:created xsi:type="dcterms:W3CDTF">2020-11-12T09:05:31Z</dcterms:created>
  <dcterms:modified xsi:type="dcterms:W3CDTF">2020-11-12T16:25:54Z</dcterms:modified>
</cp:coreProperties>
</file>